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ED8D51-FF49-5D25-4F79-5AF33BF81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9B64111-CB71-2885-9B9E-7C0E953BF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8315694-0856-0FCF-83C5-1FB85F7D3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7FFE41-7AD5-581E-5EF4-6329B7579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444A6A-856D-4687-0EE5-EBDB1BE3C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884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913971-7DB1-261B-25C1-083541622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64B980A-1826-9296-4BB0-E285350D9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996597B-2A0A-7102-BF9F-9DB60631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12463EB-AD7C-6D1D-5833-4F6232EA4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162F215-D866-8685-A110-BE88ECAA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192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3D1BD584-C080-FDE3-5126-3D7BCC802C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4078404-9B7B-1057-280D-3EBFDA638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75CF5A-FCA0-AF49-72D2-AF9FE492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98E0B2-B86C-FEF8-C43D-15329CA04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D42CE3-37B6-20E0-FD3F-4EA3255B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381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D6D4AD-A3A3-2E51-2F2C-E3124C0F4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BBE94E-3614-2BE0-DDFA-6164D1842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717AF4-6FDD-7019-903C-BF81CD6CF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B6FCEC4-C39C-EFC5-B05F-D3602E95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8B71566-09B2-26DA-11E4-79A4A0AA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936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262FA9-A90C-CD0D-2E31-B7E98C741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1D4B165-68C3-0427-0AF1-C06921DC4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9324563-22CD-226E-B791-218E12E53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061A5C-A036-796D-77C9-8DE89C6E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05E2DC-6F03-9756-D591-D69B4E2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424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B47104-4EFB-1188-9F8F-8C26C7733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CCEE36-AE23-D3E1-46E0-A81464575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78CA717-51EF-8F1D-48FD-F448A7F07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9023B3-15F0-AAFE-CF0E-D2AF36C5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6546612-9ACC-C7D0-4FA2-77721CCFA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720B3FD-20AD-72C3-E4E3-BAC2A95F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104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410718-02D7-D031-B1A5-47426BA1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63B31BA-FFD4-BCA6-9C72-B2DBA4923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589AD06-AD8E-50A8-4C4B-3D75E7EF7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041CFF5-470A-6C22-5798-DA0DF63BC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A0D85D2-D439-E519-09F8-F1D8AE8FC2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CEC4B8D-C765-760F-E2B0-7CCF9C2E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5D3EFBB-165F-B4D5-8B95-3391F2495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DBD574E-99A0-3D86-B506-F1D7F2027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686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7059C3-3DD6-6784-C129-A8185E257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4786ECD-0830-E84B-4B19-9B85FDCD8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16602F4-6736-B564-B5A5-71098797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647D669-FDB1-1CEB-A096-C3AC8F093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1069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D9DE177-F0C0-29D7-D88B-82647B1EA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1A0084C-7C16-32F9-995A-DDB825A6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CE0DD5D-261F-F1AE-C186-42F9644C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622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C6E6BA-B364-AD2B-16C8-F24DCAA8C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59BF64-6873-EE7E-EA1C-8ECBE9AD7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00F73FC-B6B7-1951-9A49-F9014E758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769FC99-6CC6-B681-3A40-E14779EE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413660B-278C-653C-E487-A07D30503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8028528-07B7-BD95-6D17-B61AD448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618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DAA3FB-870E-DC88-71EC-A2E4CC4B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6210CA9-EA1A-C3B7-FF2B-750362D20B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EBD1533-5179-40A9-F240-265F023C0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A6E46E3-6BFB-7F95-B2F7-FB4432878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B171C60-B2B0-E471-0E09-B3D8BCB4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961B7B7-14B4-3370-3CA9-3CB15E582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632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0241DB5-99E8-88B4-DEE8-E93E734F6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4C2D6B7-87A7-94E6-7ADC-2EB8A5868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223C1F4-7B39-8B4B-7650-2A560DCB8D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26C758-6CC4-4765-8EA8-3F9CEA870D7C}" type="datetimeFigureOut">
              <a:rPr lang="el-GR" smtClean="0"/>
              <a:t>21/8/2025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681AB5A-609B-95BD-9EBE-3902AA848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A76BEC4-AA28-7CA9-7D0A-CAF50F6E8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72861E-7730-49F2-8CDE-540C012FB82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185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FE4E862-B23A-F762-86C8-C0B2D536C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800" y="1782619"/>
            <a:ext cx="10520218" cy="4904508"/>
          </a:xfrm>
        </p:spPr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854318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Paris Papaioannou (Voyager Travel &amp; Congress)</dc:creator>
  <cp:lastModifiedBy>Paris Papaioannou (Voyager Travel &amp; Congress)</cp:lastModifiedBy>
  <cp:revision>5</cp:revision>
  <dcterms:created xsi:type="dcterms:W3CDTF">2024-10-13T12:28:40Z</dcterms:created>
  <dcterms:modified xsi:type="dcterms:W3CDTF">2025-08-21T11:09:07Z</dcterms:modified>
</cp:coreProperties>
</file>